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3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688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5022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">
    <p:bg>
      <p:bgPr>
        <a:solidFill>
          <a:srgbClr val="1D3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2"/>
          </p:nvPr>
        </p:nvSpPr>
        <p:spPr>
          <a:xfrm>
            <a:off x="270000" y="6616800"/>
            <a:ext cx="1102975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000">
                <a:solidFill>
                  <a:schemeClr val="bg1"/>
                </a:solidFill>
                <a:latin typeface="Arial"/>
              </a:defRPr>
            </a:lvl1pPr>
          </a:lstStyle>
          <a:p>
            <a:fld id="{C8E7D7A6-DF6F-41F6-B370-3995CB50B0F2}" type="datetime1">
              <a:rPr lang="en-GB" smtClean="0">
                <a:solidFill>
                  <a:prstClr val="white"/>
                </a:solidFill>
              </a:rPr>
              <a:pPr/>
              <a:t>24/11/2011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052509" y="6618048"/>
            <a:ext cx="835891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100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slide </a:t>
            </a:r>
            <a:fld id="{3CF8BEBA-977D-6E47-AC03-B1AB42481F2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31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29335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3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29335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1D3B5E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1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64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05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09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8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565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427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795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001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57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311AC-CF60-476F-89C7-802C3F95C536}" type="datetimeFigureOut">
              <a:rPr lang="en-GB" smtClean="0"/>
              <a:t>24/11/2011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1694F-9E09-4E3E-9B84-FF28333714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04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13"/>
          <p:cNvSpPr>
            <a:spLocks noGrp="1"/>
          </p:cNvSpPr>
          <p:nvPr>
            <p:ph type="dt" sz="half" idx="2"/>
          </p:nvPr>
        </p:nvSpPr>
        <p:spPr>
          <a:xfrm>
            <a:off x="270000" y="6616800"/>
            <a:ext cx="1102975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Arial"/>
              </a:defRPr>
            </a:lvl1pPr>
          </a:lstStyle>
          <a:p>
            <a:pPr defTabSz="457200"/>
            <a:fld id="{39CC3D12-03DC-467B-9D2B-76E1A1D3186D}" type="datetime1">
              <a:rPr lang="en-GB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pPr defTabSz="457200"/>
              <a:t>24/11/2011</a:t>
            </a:fld>
            <a:endParaRPr lang="en-US" dirty="0">
              <a:solidFill>
                <a:prstClr val="white">
                  <a:lumMod val="75000"/>
                </a:prstClr>
              </a:solidFill>
              <a:cs typeface="Arial" pitchFamily="34" charset="0"/>
            </a:endParaRPr>
          </a:p>
        </p:txBody>
      </p:sp>
      <p:sp>
        <p:nvSpPr>
          <p:cNvPr id="11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052509" y="6618048"/>
            <a:ext cx="835891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Arial"/>
              </a:defRPr>
            </a:lvl1pPr>
          </a:lstStyle>
          <a:p>
            <a:pPr defTabSz="457200"/>
            <a:r>
              <a:rPr lang="en-US" dirty="0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t>slide </a:t>
            </a:r>
            <a:fld id="{3CF8BEBA-977D-6E47-AC03-B1AB42481F20}" type="slidenum">
              <a:rPr lang="en-US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pPr defTabSz="457200"/>
              <a:t>‹#›</a:t>
            </a:fld>
            <a:endParaRPr lang="en-US" dirty="0">
              <a:solidFill>
                <a:prstClr val="white">
                  <a:lumMod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61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tieV01" TargetMode="External"/><Relationship Id="rId2" Type="http://schemas.openxmlformats.org/officeDocument/2006/relationships/hyperlink" Target="http://www.online-conference.co.uk/WebX?230@@.eedd49b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3" y="5816894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33070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6492394"/>
            <a:ext cx="1167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Sally Graham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6296" y="6492395"/>
            <a:ext cx="934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Joy Jarvis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5" y="1811575"/>
            <a:ext cx="9078685" cy="261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0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96" y="0"/>
            <a:ext cx="7850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62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12" y="0"/>
            <a:ext cx="74133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08" y="0"/>
            <a:ext cx="92026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4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6807"/>
            <a:ext cx="9144000" cy="490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3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-32042"/>
            <a:ext cx="7776864" cy="691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1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691"/>
            <a:ext cx="9144000" cy="566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8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755787" y="332656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Follow-on activities</a:t>
            </a:r>
            <a:endParaRPr lang="en-US" sz="24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1916832"/>
            <a:ext cx="6768752" cy="2154436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GB" sz="16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Asynchronous discussions</a:t>
            </a:r>
          </a:p>
          <a:p>
            <a:endParaRPr lang="en-GB" sz="1600" b="1" dirty="0" smtClean="0">
              <a:solidFill>
                <a:srgbClr val="0070C0"/>
              </a:solidFill>
              <a:latin typeface="Arial"/>
              <a:cs typeface="Arial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You can continue the “Thinking Space” discussions in the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asynchronous discussion area: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  <a:hlinkClick r:id="rId2"/>
              </a:rPr>
              <a:t>http://www.online-conference.co.uk/WebX?230@@.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  <a:hlinkClick r:id="rId2"/>
              </a:rPr>
              <a:t>eedd49b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 </a:t>
            </a:r>
            <a:endParaRPr lang="en-GB" sz="1600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endParaRPr lang="en-GB" sz="1600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endParaRPr lang="en-GB" sz="1600" dirty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You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can access the online Thinking Space at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  <a:hlinkClick r:id="rId3"/>
              </a:rPr>
              <a:t>http://bit.ly/tieV01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.</a:t>
            </a:r>
          </a:p>
          <a:p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 </a:t>
            </a:r>
          </a:p>
          <a:p>
            <a:endParaRPr lang="en-GB" sz="14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6" y="1904404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6" y="3200548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8733" y="1628800"/>
            <a:ext cx="1167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Sally Graham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4160113"/>
            <a:ext cx="934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Joy Jarvis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45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44</Words>
  <Application>Microsoft Office PowerPoint</Application>
  <PresentationFormat>On-screen Show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2_Master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Chatterton</dc:creator>
  <cp:lastModifiedBy>Peter Chatterton</cp:lastModifiedBy>
  <cp:revision>3</cp:revision>
  <dcterms:created xsi:type="dcterms:W3CDTF">2011-11-24T05:59:24Z</dcterms:created>
  <dcterms:modified xsi:type="dcterms:W3CDTF">2011-11-24T06:13:19Z</dcterms:modified>
</cp:coreProperties>
</file>